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A1C717-7460-47DD-8572-F6947B2A930D}">
  <a:tblStyle styleId="{E0A1C717-7460-47DD-8572-F6947B2A93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3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65ebfce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65ebfce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65ebfce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65ebfce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c41e22cb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c41e22cb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65ebfce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65ebfce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c41e22cb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c41e22cb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65ebfce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65ebfce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65ebfce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65ebfce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65ebfce3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65ebfce3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65ebfce3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65ebfce3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65ebfce3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65ebfce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65ebfce3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65ebfce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65ebfce3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65ebfce3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65ebfce3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65ebfce3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5ebfce3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5ebfce3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65ebfce3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65ebfce3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65ebfce3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65ebfce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65ebfce3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65ebfce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65ebfce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65ebfce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Relationship Id="rId5" Type="http://schemas.openxmlformats.org/officeDocument/2006/relationships/image" Target="../media/image16.jp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iremnurtokuroglu/credit-score-classification-cleaned-dataset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099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Credit Score Classification</a:t>
            </a:r>
            <a:endParaRPr sz="4000"/>
          </a:p>
        </p:txBody>
      </p:sp>
      <p:sp>
        <p:nvSpPr>
          <p:cNvPr id="67" name="Google Shape;67;p15"/>
          <p:cNvSpPr txBox="1"/>
          <p:nvPr/>
        </p:nvSpPr>
        <p:spPr>
          <a:xfrm>
            <a:off x="311688" y="3623800"/>
            <a:ext cx="1952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Christopher Arias 20005948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879888" y="3623800"/>
            <a:ext cx="1952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Justin Wang	10472029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441800" y="3623800"/>
            <a:ext cx="1952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Charles Booth 10476049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394200" y="3623800"/>
            <a:ext cx="1952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Justin Duran 20002346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635703" y="4785075"/>
            <a:ext cx="2508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 513-A	Final Project Group 18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900" y="1586300"/>
            <a:ext cx="1534975" cy="197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800" y="1824500"/>
            <a:ext cx="1732700" cy="1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26170" l="33863" r="33863" t="31510"/>
          <a:stretch/>
        </p:blipFill>
        <p:spPr>
          <a:xfrm>
            <a:off x="318401" y="1637062"/>
            <a:ext cx="1952399" cy="192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500" y="1952025"/>
            <a:ext cx="1477650" cy="14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Gaussian Naive Bayes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63.92%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976" y="1771475"/>
            <a:ext cx="3786425" cy="31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75" y="2681675"/>
            <a:ext cx="4861175" cy="202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C5.0 Decision Tree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65.1%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Max depth = 3, max leaf nodes = 5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0.59 and 0.52 precision for class 0, 2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75" y="1515125"/>
            <a:ext cx="4193625" cy="35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25" y="2774650"/>
            <a:ext cx="4482575" cy="192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8432" l="0" r="0" t="7829"/>
          <a:stretch/>
        </p:blipFill>
        <p:spPr>
          <a:xfrm>
            <a:off x="216900" y="135675"/>
            <a:ext cx="8710200" cy="487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Gini criterion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81%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75" y="1711220"/>
            <a:ext cx="3918500" cy="32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2791200"/>
            <a:ext cx="4773075" cy="200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18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RBF Kernel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71%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0.56 precision for class 2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224" y="1803600"/>
            <a:ext cx="3787250" cy="31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00" y="2782900"/>
            <a:ext cx="4864424" cy="206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00" y="2290625"/>
            <a:ext cx="3407650" cy="2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700" y="2138675"/>
            <a:ext cx="3539950" cy="30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700" y="368625"/>
            <a:ext cx="3731650" cy="1592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30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76%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18, 128, 256, 3 neuron layers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Unable to accurately learn clusters that correspond to classifications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Learned clusters marginally follow the true classes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172125"/>
            <a:ext cx="3258900" cy="17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300" y="3244975"/>
            <a:ext cx="3723475" cy="16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66727" l="0" r="0" t="0"/>
          <a:stretch/>
        </p:blipFill>
        <p:spPr>
          <a:xfrm>
            <a:off x="149100" y="3"/>
            <a:ext cx="28155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33444" l="0" r="0" t="33347"/>
          <a:stretch/>
        </p:blipFill>
        <p:spPr>
          <a:xfrm>
            <a:off x="3164250" y="5010"/>
            <a:ext cx="2815500" cy="513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66556"/>
          <a:stretch/>
        </p:blipFill>
        <p:spPr>
          <a:xfrm>
            <a:off x="6179400" y="-13238"/>
            <a:ext cx="2815500" cy="5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311700" y="2374825"/>
            <a:ext cx="85206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KNN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performed the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best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Gaussian NB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C5.0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performed the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worst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were the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slowest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K-means failed to identify clusters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06" name="Google Shape;206;p33"/>
          <p:cNvGraphicFramePr/>
          <p:nvPr/>
        </p:nvGraphicFramePr>
        <p:xfrm>
          <a:off x="457188" y="144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{E0A1C717-7460-47DD-8572-F6947B2A930D}</a:tableStyleId>
              </a:tblPr>
              <a:tblGrid>
                <a:gridCol w="1045950"/>
                <a:gridCol w="944250"/>
                <a:gridCol w="851700"/>
                <a:gridCol w="897950"/>
                <a:gridCol w="897950"/>
                <a:gridCol w="897950"/>
                <a:gridCol w="897950"/>
                <a:gridCol w="897950"/>
                <a:gridCol w="897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 Reg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C5.0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k-means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—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11725" y="1440400"/>
            <a:ext cx="85206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Found our dataset from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kaggle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Factors include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outstanding debt, income, and number of delayed payments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total, 27 columns worth of features, 1 column for ternary classification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00" y="3160925"/>
            <a:ext cx="8274048" cy="11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11725" y="1440400"/>
            <a:ext cx="61878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 = 96,696 with 20% test split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28.4% with “0” class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53.3% with “1” class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18.3% with “2” class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17 numerical features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 non-numerical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600" y="2498425"/>
            <a:ext cx="3379926" cy="2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530" y="1440400"/>
            <a:ext cx="2274395" cy="352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29800" y="1784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Exploratory Data Analysis</a:t>
            </a:r>
            <a:endParaRPr sz="2300"/>
          </a:p>
        </p:txBody>
      </p:sp>
      <p:sp>
        <p:nvSpPr>
          <p:cNvPr id="96" name="Google Shape;96;p18"/>
          <p:cNvSpPr txBox="1"/>
          <p:nvPr/>
        </p:nvSpPr>
        <p:spPr>
          <a:xfrm>
            <a:off x="311725" y="1440400"/>
            <a:ext cx="85206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71" y="0"/>
            <a:ext cx="48777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7150"/>
            <a:ext cx="4295575" cy="4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102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300" y="-11575"/>
            <a:ext cx="4849425" cy="515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675" y="0"/>
            <a:ext cx="491482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311725" y="1440400"/>
            <a:ext cx="8520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Removed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irrelevant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columns (name, ID, SSN)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Removed array data types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Removed categorical features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Ordinal features encoded as integers (credit mix, payment of minimum amount)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Categorical features tested with one-hot encoding</a:t>
            </a:r>
            <a:b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Min-max scaling as normalization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80-20% train test split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375" y="1614700"/>
            <a:ext cx="4214950" cy="3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75" y="2937250"/>
            <a:ext cx="4388600" cy="1875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2"/>
          <p:cNvSpPr txBox="1"/>
          <p:nvPr/>
        </p:nvSpPr>
        <p:spPr>
          <a:xfrm>
            <a:off x="311725" y="1440400"/>
            <a:ext cx="85206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Multinomial logistic regres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sion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66%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311725" y="1440400"/>
            <a:ext cx="8520600" cy="1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77.1% accuracy with k = 3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Overlapping data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24% increase in accuracy from random (53%)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25" y="2258306"/>
            <a:ext cx="3569976" cy="280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50" y="2532975"/>
            <a:ext cx="3278276" cy="25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025" y="588950"/>
            <a:ext cx="3606449" cy="1476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